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1" r:id="rId6"/>
    <p:sldId id="264" r:id="rId7"/>
    <p:sldId id="265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>
        <p:scale>
          <a:sx n="75" d="100"/>
          <a:sy n="75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US" dirty="0"/>
            <a:t>Cloud Account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Laptop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Network Components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 with solid fill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 with solid fill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Cloud Account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Laptop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Network Components</a:t>
          </a:r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NETWORK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7CEBFF"/>
                </a:solidFill>
              </a:rPr>
              <a:t>Cheese! PRIVATE Ltd</a:t>
            </a:r>
          </a:p>
          <a:p>
            <a:r>
              <a:rPr lang="en-US" dirty="0">
                <a:solidFill>
                  <a:srgbClr val="7CEBFF"/>
                </a:solidFill>
              </a:rPr>
              <a:t>SAI TEJA BATHULA</a:t>
            </a:r>
          </a:p>
        </p:txBody>
      </p:sp>
      <p:pic>
        <p:nvPicPr>
          <p:cNvPr id="48" name="Video 47">
            <a:hlinkClick r:id="" action="ppaction://media"/>
            <a:extLst>
              <a:ext uri="{FF2B5EF4-FFF2-40B4-BE49-F238E27FC236}">
                <a16:creationId xmlns:a16="http://schemas.microsoft.com/office/drawing/2014/main" id="{40C89D4A-D5CB-61AD-368F-C92CA788A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7"/>
    </mc:Choice>
    <mc:Fallback>
      <p:transition spd="slow" advTm="9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542318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6" name="Video 35">
            <a:hlinkClick r:id="" action="ppaction://media"/>
            <a:extLst>
              <a:ext uri="{FF2B5EF4-FFF2-40B4-BE49-F238E27FC236}">
                <a16:creationId xmlns:a16="http://schemas.microsoft.com/office/drawing/2014/main" id="{E52DA154-1518-53D0-82CD-72741FC28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5"/>
    </mc:Choice>
    <mc:Fallback>
      <p:transition spd="slow" advTm="8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i="0" dirty="0">
                <a:effectLst/>
                <a:latin typeface="Arial" panose="020B0604020202020204" pitchFamily="34" charset="0"/>
              </a:rPr>
              <a:t>network architecture for Cheese! Pty Ltd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553B22-A5FE-EF9F-705B-8CF693BEA2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rcRect/>
          <a:stretch/>
        </p:blipFill>
        <p:spPr>
          <a:xfrm>
            <a:off x="1132748" y="1814625"/>
            <a:ext cx="9397289" cy="5043375"/>
          </a:xfrm>
        </p:spPr>
      </p:pic>
      <p:pic>
        <p:nvPicPr>
          <p:cNvPr id="51" name="Video 50">
            <a:hlinkClick r:id="" action="ppaction://media"/>
            <a:extLst>
              <a:ext uri="{FF2B5EF4-FFF2-40B4-BE49-F238E27FC236}">
                <a16:creationId xmlns:a16="http://schemas.microsoft.com/office/drawing/2014/main" id="{C4A257E4-0EAE-4E40-2291-C3DA7075B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986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40"/>
    </mc:Choice>
    <mc:Fallback>
      <p:transition spd="slow" advTm="51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of webservers in cloud 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/>
          <a:stretch/>
        </p:blipFill>
        <p:spPr>
          <a:xfrm>
            <a:off x="581024" y="2002055"/>
            <a:ext cx="9697510" cy="4314078"/>
          </a:xfrm>
        </p:spPr>
      </p:pic>
      <p:pic>
        <p:nvPicPr>
          <p:cNvPr id="57" name="Video 56">
            <a:hlinkClick r:id="" action="ppaction://media"/>
            <a:extLst>
              <a:ext uri="{FF2B5EF4-FFF2-40B4-BE49-F238E27FC236}">
                <a16:creationId xmlns:a16="http://schemas.microsoft.com/office/drawing/2014/main" id="{C8EBC7D7-DC58-A98B-8010-3589EB783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432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37"/>
    </mc:Choice>
    <mc:Fallback>
      <p:transition spd="slow" advTm="62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29D1-6E2C-5FF6-D161-DAE0C7EB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Architecture's Significance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C532-3EF7-ECE3-939D-20BCD2E4A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69066"/>
            <a:ext cx="11029616" cy="2675467"/>
          </a:xfrm>
        </p:spPr>
        <p:txBody>
          <a:bodyPr/>
          <a:lstStyle/>
          <a:p>
            <a:r>
              <a:rPr lang="en-US" dirty="0"/>
              <a:t>A web server, database server, switches, routers, firewalls, and cloud storage are all part of the suggested network. A web server manages online orders, switches guarantee effective communication, routers and firewalls guard the network against external threats, and cloud storage provides a safe, scalable option.</a:t>
            </a:r>
          </a:p>
          <a:p>
            <a:endParaRPr lang="en-US" dirty="0"/>
          </a:p>
          <a:p>
            <a:r>
              <a:rPr lang="en-US" dirty="0"/>
              <a:t>In summary, this architecture guarantees a safe and effective network, protecting your information and fostering the expansion of your company.</a:t>
            </a:r>
            <a:endParaRPr lang="en-AU" dirty="0"/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AF48F805-D205-B7A3-77E0-E0CB44B23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374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21"/>
    </mc:Choice>
    <mc:Fallback>
      <p:transition spd="slow" advTm="34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SAI TEJA BATHULA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BF4E2990-6BE1-C150-2052-9F54358E7F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4"/>
    </mc:Choice>
    <mc:Fallback>
      <p:transition spd="slow" advTm="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585</TotalTime>
  <Words>120</Words>
  <Application>Microsoft Office PowerPoint</Application>
  <PresentationFormat>Widescreen</PresentationFormat>
  <Paragraphs>19</Paragraphs>
  <Slides>6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Wingdings 2</vt:lpstr>
      <vt:lpstr>Custom</vt:lpstr>
      <vt:lpstr>NETWORK design</vt:lpstr>
      <vt:lpstr>Tech Requirements</vt:lpstr>
      <vt:lpstr>network architecture for Cheese! Pty Ltd</vt:lpstr>
      <vt:lpstr>Deploying of webservers in cloud </vt:lpstr>
      <vt:lpstr>The Proposed Architecture's Significance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design</dc:title>
  <dc:creator>saikiran bathula</dc:creator>
  <cp:lastModifiedBy>Sai Teja Bathula</cp:lastModifiedBy>
  <cp:revision>5</cp:revision>
  <dcterms:created xsi:type="dcterms:W3CDTF">2023-10-26T04:07:53Z</dcterms:created>
  <dcterms:modified xsi:type="dcterms:W3CDTF">2023-10-27T06:48:30Z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